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6" r:id="rId10"/>
    <p:sldId id="264" r:id="rId11"/>
    <p:sldId id="265" r:id="rId12"/>
    <p:sldId id="277" r:id="rId13"/>
    <p:sldId id="266" r:id="rId14"/>
    <p:sldId id="267" r:id="rId15"/>
    <p:sldId id="268" r:id="rId16"/>
    <p:sldId id="27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2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4/16/15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4/16/15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4/16/15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4/16/15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4/16/15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4/16/15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4/16/15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4/16/15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4/16/15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4/16/15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4/16/15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49D725-AF79-4FB6-8D02-83EAC61E3211}" type="datetimeFigureOut">
              <a:rPr lang="en-US" smtClean="0"/>
              <a:t>4/16/15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600" dirty="0" smtClean="0"/>
              <a:t>Voters and Voter Behavior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4168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Sec. 3 – Suffrage and Civil Rights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2225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Screen Shot 2015-04-10 at 5.12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60" b="-3060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15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7755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Violence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Literacy tests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Poll Taxes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Gerrymandering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“White primaries”</a:t>
            </a:r>
            <a:r>
              <a:rPr lang="en-US" dirty="0" smtClean="0"/>
              <a:t>”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Tactics Used to Prevent African Americans from Voting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640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5-04-10 at 5.14.3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95" b="-289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Civil Rights Legislation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498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5-04-10 at 5.15.3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67" r="-4367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Civil Rights Act of 1964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0163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5-04-10 at 5.16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735" r="-573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Voting Rights Act of 1965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4612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Gerrymandering</a:t>
            </a:r>
            <a:r>
              <a:rPr lang="en-US" dirty="0" smtClean="0">
                <a:solidFill>
                  <a:srgbClr val="FF0000"/>
                </a:solidFill>
              </a:rPr>
              <a:t> is the practice of drawing electoral district lines in order to limit the voting strength of a particular group or party.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An </a:t>
            </a:r>
            <a:r>
              <a:rPr lang="en-US" b="1" u="sng" dirty="0" smtClean="0">
                <a:solidFill>
                  <a:srgbClr val="0000FF"/>
                </a:solidFill>
              </a:rPr>
              <a:t>injunction</a:t>
            </a:r>
            <a:r>
              <a:rPr lang="en-US" dirty="0" smtClean="0">
                <a:solidFill>
                  <a:srgbClr val="0000FF"/>
                </a:solidFill>
              </a:rPr>
              <a:t> is a court order that either compels or restrains the performance of some act by a private individual or public official.</a:t>
            </a:r>
          </a:p>
          <a:p>
            <a:r>
              <a:rPr lang="en-US" b="1" u="sng" dirty="0" smtClean="0">
                <a:solidFill>
                  <a:srgbClr val="660066"/>
                </a:solidFill>
              </a:rPr>
              <a:t>Preclearance,</a:t>
            </a:r>
            <a:r>
              <a:rPr lang="en-US" dirty="0" smtClean="0">
                <a:solidFill>
                  <a:srgbClr val="660066"/>
                </a:solidFill>
              </a:rPr>
              <a:t> mandated by the Voting Rights Act of 1965, the prior approval  by the Justice Department changes to or new election laws by certain states.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 to Know: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1606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5-04-10 at 5.17.2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26" r="-6526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African Americans at the Polls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831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Sec. 4 – Voter Behavior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2316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Screen Shot 2015-04-10 at 5.19.0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54" r="-2854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Nonvoters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270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Sec. 1 – The Right to Vote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646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5-04-10 at 5.20.1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13" b="-3213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People Do Not Vote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8003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5-04-10 at 5.21.0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31" b="-2231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Voters and Voting Behavior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9381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5-04-10 at 5.22.1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80" b="-1480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Sociological Factors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0073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5-04-10 at 5.22.5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68" r="-2068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Psychological Factors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445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Screen Shot 2015-04-10 at 5.03.2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9" b="1639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History of Voting Rights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514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5-04-10 at 5.04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37" r="-5137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Extending Suffrage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645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5-04-10 at 5.05.4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04" r="-3804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Voter Qualifications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960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Sec. 2 – Voter Qualifications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973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Screen Shot 2015-04-10 at 5.06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3" r="-1173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Universal 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062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5-04-10 at 5.09.3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63" r="-2163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Qualifications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864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Procedure of voter identification intended to prevent fraudulent voting.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3 arguments against voter registration: bars voting by poor and less educated, some groups targeted by requiring a government I.D., turnout declined after adoption.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Provisions of </a:t>
            </a:r>
            <a:r>
              <a:rPr lang="en-US" b="1" dirty="0" smtClean="0">
                <a:solidFill>
                  <a:srgbClr val="FF0000"/>
                </a:solidFill>
              </a:rPr>
              <a:t>“Motor Voter Law”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-  register when applying for/renewing driver’s </a:t>
            </a:r>
            <a:r>
              <a:rPr lang="en-US" dirty="0" err="1" smtClean="0">
                <a:solidFill>
                  <a:schemeClr val="bg1"/>
                </a:solidFill>
              </a:rPr>
              <a:t>lic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-  provide for registration by mail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-  forms available at social agencies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-  mail questionnaire to purge books every 4 yrs.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-  states may not purge for any other reason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Voter Registration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8716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Paper.thmx</Template>
  <TotalTime>1408</TotalTime>
  <Words>277</Words>
  <Application>Microsoft Macintosh PowerPoint</Application>
  <PresentationFormat>On-screen Show (4:3)</PresentationFormat>
  <Paragraphs>40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Paper</vt:lpstr>
      <vt:lpstr>Chapter 6</vt:lpstr>
      <vt:lpstr>Sec. 1 – The Right to Vote</vt:lpstr>
      <vt:lpstr>The History of Voting Rights</vt:lpstr>
      <vt:lpstr>Extending Suffrage</vt:lpstr>
      <vt:lpstr>Setting Voter Qualifications</vt:lpstr>
      <vt:lpstr>Sec. 2 – Voter Qualifications</vt:lpstr>
      <vt:lpstr>Universal Requirements</vt:lpstr>
      <vt:lpstr>Other Qualifications</vt:lpstr>
      <vt:lpstr>Voter Registration</vt:lpstr>
      <vt:lpstr>Sec. 3 – Suffrage and Civil Rights</vt:lpstr>
      <vt:lpstr>The 15th Amendment</vt:lpstr>
      <vt:lpstr>Tactics Used to Prevent African Americans from Voting</vt:lpstr>
      <vt:lpstr>Early Civil Rights Legislation</vt:lpstr>
      <vt:lpstr>Civil Rights Act of 1964</vt:lpstr>
      <vt:lpstr>Voting Rights Act of 1965</vt:lpstr>
      <vt:lpstr>Terms to Know:</vt:lpstr>
      <vt:lpstr>African Americans at the Polls</vt:lpstr>
      <vt:lpstr>Sec. 4 – Voter Behavior</vt:lpstr>
      <vt:lpstr>Nonvoters</vt:lpstr>
      <vt:lpstr>Why People Do Not Vote</vt:lpstr>
      <vt:lpstr>Voters and Voting Behavior</vt:lpstr>
      <vt:lpstr>Sociological Factors</vt:lpstr>
      <vt:lpstr>Psychological Factors</vt:lpstr>
    </vt:vector>
  </TitlesOfParts>
  <Company>Peoria Notre Dame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</dc:title>
  <dc:creator>olsonl olson</dc:creator>
  <cp:lastModifiedBy>olsonl olson</cp:lastModifiedBy>
  <cp:revision>14</cp:revision>
  <dcterms:created xsi:type="dcterms:W3CDTF">2015-04-10T21:54:08Z</dcterms:created>
  <dcterms:modified xsi:type="dcterms:W3CDTF">2015-04-17T15:15:40Z</dcterms:modified>
</cp:coreProperties>
</file>